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B77F-E29A-4301-8EE2-DDBF583597F1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1DA3-0157-48D9-90AE-9593F6EC5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72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B77F-E29A-4301-8EE2-DDBF583597F1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1DA3-0157-48D9-90AE-9593F6EC5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22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B77F-E29A-4301-8EE2-DDBF583597F1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1DA3-0157-48D9-90AE-9593F6EC5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422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B77F-E29A-4301-8EE2-DDBF583597F1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1DA3-0157-48D9-90AE-9593F6EC5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80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B77F-E29A-4301-8EE2-DDBF583597F1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1DA3-0157-48D9-90AE-9593F6EC5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19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B77F-E29A-4301-8EE2-DDBF583597F1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1DA3-0157-48D9-90AE-9593F6EC5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199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B77F-E29A-4301-8EE2-DDBF583597F1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1DA3-0157-48D9-90AE-9593F6EC5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965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B77F-E29A-4301-8EE2-DDBF583597F1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1DA3-0157-48D9-90AE-9593F6EC5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304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B77F-E29A-4301-8EE2-DDBF583597F1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1DA3-0157-48D9-90AE-9593F6EC5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03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B77F-E29A-4301-8EE2-DDBF583597F1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1DA3-0157-48D9-90AE-9593F6EC5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11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B77F-E29A-4301-8EE2-DDBF583597F1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11DA3-0157-48D9-90AE-9593F6EC5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69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4B77F-E29A-4301-8EE2-DDBF583597F1}" type="datetimeFigureOut">
              <a:rPr kumimoji="1" lang="ja-JP" altLang="en-US" smtClean="0"/>
              <a:t>2014/10/23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11DA3-0157-48D9-90AE-9593F6EC5E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41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861048"/>
            <a:ext cx="5859085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1213228" y="3544127"/>
            <a:ext cx="66429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/>
              <a:t>The cumulative total number of cases and deaths attributable to EVD in Guinea  by </a:t>
            </a:r>
            <a:r>
              <a:rPr lang="en-US" altLang="ja-JP" sz="1400" dirty="0" smtClean="0"/>
              <a:t>WHO</a:t>
            </a:r>
          </a:p>
          <a:p>
            <a:pPr algn="ctr"/>
            <a:r>
              <a:rPr lang="en-US" altLang="ja-JP" sz="1400" dirty="0" smtClean="0"/>
              <a:t>2014/3/19-2014/9/20</a:t>
            </a:r>
            <a:endParaRPr lang="ja-JP" altLang="en-US" sz="1400" dirty="0"/>
          </a:p>
          <a:p>
            <a:pPr algn="ctr"/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16349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29444" y="4203"/>
            <a:ext cx="3497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The cumulative total </a:t>
            </a:r>
            <a:r>
              <a:rPr lang="en-US" altLang="ja-JP" sz="1400" dirty="0" smtClean="0"/>
              <a:t>cases </a:t>
            </a:r>
            <a:r>
              <a:rPr lang="en-US" altLang="ja-JP" sz="1400" dirty="0"/>
              <a:t>and deaths </a:t>
            </a:r>
            <a:r>
              <a:rPr lang="en-US" altLang="ja-JP" sz="1400" dirty="0" smtClean="0"/>
              <a:t>of EVD</a:t>
            </a:r>
          </a:p>
          <a:p>
            <a:pPr algn="ctr"/>
            <a:r>
              <a:rPr lang="en-US" altLang="ja-JP" sz="1400" dirty="0" smtClean="0"/>
              <a:t>by MOFA: </a:t>
            </a:r>
            <a:r>
              <a:rPr lang="en-US" altLang="ja-JP" sz="1400" dirty="0" smtClean="0"/>
              <a:t>2014/6/1-2014/10/22</a:t>
            </a:r>
            <a:endParaRPr lang="en-US" altLang="ja-JP" sz="1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34731" y="4203"/>
            <a:ext cx="4407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dirty="0"/>
              <a:t>The cumulative total number of cases </a:t>
            </a:r>
            <a:r>
              <a:rPr lang="en-US" altLang="ja-JP" sz="1400" dirty="0" smtClean="0"/>
              <a:t>attributable </a:t>
            </a:r>
            <a:r>
              <a:rPr lang="en-US" altLang="ja-JP" sz="1400" dirty="0"/>
              <a:t>to </a:t>
            </a:r>
            <a:r>
              <a:rPr lang="en-US" altLang="ja-JP" sz="1400" dirty="0" smtClean="0"/>
              <a:t>EVD </a:t>
            </a:r>
          </a:p>
          <a:p>
            <a:pPr algn="ctr"/>
            <a:r>
              <a:rPr lang="en-US" altLang="ja-JP" sz="1400" dirty="0" smtClean="0"/>
              <a:t>by MOFA</a:t>
            </a:r>
            <a:r>
              <a:rPr lang="en-US" altLang="ja-JP" sz="1400" dirty="0"/>
              <a:t> : </a:t>
            </a:r>
            <a:r>
              <a:rPr lang="en-US" altLang="ja-JP" sz="1400" dirty="0" smtClean="0"/>
              <a:t>2014/6/1-2014/10/22</a:t>
            </a:r>
            <a:endParaRPr lang="en-US" altLang="ja-JP" sz="14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55998"/>
            <a:ext cx="8640960" cy="6305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9061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41</Words>
  <Application>Microsoft Office PowerPoint</Application>
  <PresentationFormat>画面に合わせる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Morimura</dc:creator>
  <cp:lastModifiedBy>Morimura</cp:lastModifiedBy>
  <cp:revision>72</cp:revision>
  <dcterms:created xsi:type="dcterms:W3CDTF">2014-06-05T02:14:31Z</dcterms:created>
  <dcterms:modified xsi:type="dcterms:W3CDTF">2014-10-23T05:33:18Z</dcterms:modified>
</cp:coreProperties>
</file>